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952E-BCAC-4B04-9B5D-848D0C762FC1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151C-1A0F-4AE3-BE03-6DFDFEE5B13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952E-BCAC-4B04-9B5D-848D0C762FC1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151C-1A0F-4AE3-BE03-6DFDFEE5B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952E-BCAC-4B04-9B5D-848D0C762FC1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151C-1A0F-4AE3-BE03-6DFDFEE5B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952E-BCAC-4B04-9B5D-848D0C762FC1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151C-1A0F-4AE3-BE03-6DFDFEE5B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952E-BCAC-4B04-9B5D-848D0C762FC1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63A151C-1A0F-4AE3-BE03-6DFDFEE5B1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952E-BCAC-4B04-9B5D-848D0C762FC1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151C-1A0F-4AE3-BE03-6DFDFEE5B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952E-BCAC-4B04-9B5D-848D0C762FC1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151C-1A0F-4AE3-BE03-6DFDFEE5B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952E-BCAC-4B04-9B5D-848D0C762FC1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151C-1A0F-4AE3-BE03-6DFDFEE5B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952E-BCAC-4B04-9B5D-848D0C762FC1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151C-1A0F-4AE3-BE03-6DFDFEE5B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952E-BCAC-4B04-9B5D-848D0C762FC1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151C-1A0F-4AE3-BE03-6DFDFEE5B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952E-BCAC-4B04-9B5D-848D0C762FC1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151C-1A0F-4AE3-BE03-6DFDFEE5B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27A952E-BCAC-4B04-9B5D-848D0C762FC1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3A151C-1A0F-4AE3-BE03-6DFDFEE5B13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Colons, Commas, and Semicolons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Jordan, Landon, Flor, and </a:t>
            </a:r>
            <a:r>
              <a:rPr lang="en-US" dirty="0" err="1" smtClean="0"/>
              <a:t>Daziona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use the colon when you introduce a list, or after a statement that uses words as these, the following, or as follows.</a:t>
            </a:r>
          </a:p>
          <a:p>
            <a:endParaRPr lang="en-US" dirty="0" smtClean="0"/>
          </a:p>
          <a:p>
            <a:r>
              <a:rPr lang="en-US" dirty="0" smtClean="0"/>
              <a:t>Ex: He requested the following: a hammer, a screwdriver, four nails, and a level.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 Way To Use Colons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use a colon to introduce a list if the immediately follows a verb or a preposition.</a:t>
            </a:r>
          </a:p>
          <a:p>
            <a:endParaRPr lang="en-US" dirty="0" smtClean="0"/>
          </a:p>
          <a:p>
            <a:r>
              <a:rPr lang="en-US" dirty="0" smtClean="0"/>
              <a:t>My sister likes to top her </a:t>
            </a:r>
            <a:r>
              <a:rPr lang="en-US" dirty="0" err="1" smtClean="0"/>
              <a:t>hambuger</a:t>
            </a:r>
            <a:r>
              <a:rPr lang="en-US" dirty="0" smtClean="0"/>
              <a:t> </a:t>
            </a:r>
            <a:r>
              <a:rPr lang="en-US" b="1" dirty="0" smtClean="0"/>
              <a:t>with </a:t>
            </a:r>
            <a:r>
              <a:rPr lang="en-US" dirty="0" smtClean="0"/>
              <a:t>lettuce, tomato, mustard, ketchup, and relish.{The list follows the preposition with.}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commas between the main clauses and the compound sentences.</a:t>
            </a:r>
          </a:p>
          <a:p>
            <a:r>
              <a:rPr lang="en-US" dirty="0" smtClean="0"/>
              <a:t>Use commas to separate three or more words, phrases, clauses in a series.</a:t>
            </a:r>
          </a:p>
          <a:p>
            <a:r>
              <a:rPr lang="en-US" dirty="0" smtClean="0"/>
              <a:t>A chair, a table, and a sofa </a:t>
            </a:r>
            <a:r>
              <a:rPr lang="en-US" dirty="0" smtClean="0"/>
              <a:t>were the room’s only furnishings.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Simicolons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semicolon to separate main clauses that are not joined by a coordinating conjunction ( and, but, or, nor, yet, and for.) </a:t>
            </a:r>
            <a:endParaRPr lang="en-US" dirty="0" smtClean="0"/>
          </a:p>
          <a:p>
            <a:r>
              <a:rPr lang="en-US" dirty="0" smtClean="0"/>
              <a:t>Ex. Paul Roberson was an excellent singer and actor; </a:t>
            </a:r>
            <a:r>
              <a:rPr lang="en-US" b="1" dirty="0" smtClean="0"/>
              <a:t>and </a:t>
            </a:r>
            <a:r>
              <a:rPr lang="en-US" dirty="0" smtClean="0"/>
              <a:t>he was also a talented football player.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</TotalTime>
  <Words>207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Colons, Commas, and Semicolons</vt:lpstr>
      <vt:lpstr>Colons</vt:lpstr>
      <vt:lpstr>Wrong Way To Use Colons</vt:lpstr>
      <vt:lpstr>Comma</vt:lpstr>
      <vt:lpstr>Simicolons</vt:lpstr>
    </vt:vector>
  </TitlesOfParts>
  <Company>Florence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Student User</cp:lastModifiedBy>
  <cp:revision>4</cp:revision>
  <dcterms:created xsi:type="dcterms:W3CDTF">2012-11-08T19:48:03Z</dcterms:created>
  <dcterms:modified xsi:type="dcterms:W3CDTF">2012-11-09T19:34:05Z</dcterms:modified>
</cp:coreProperties>
</file>